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9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475F1-59E9-4C3A-87F0-41222051005F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465A0-D083-4166-922F-6BCE262EC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7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465A0-D083-4166-922F-6BCE262EC0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91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461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2007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3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5651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61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3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88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43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46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5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2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2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2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67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4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BFABC-373A-4A3A-9C43-80EA124B93DE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5DC3272-98C6-4133-AB65-11DCBBBA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3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5" Type="http://schemas.openxmlformats.org/officeDocument/2006/relationships/image" Target="../media/image4.png"/><Relationship Id="rId4" Type="http://schemas.microsoft.com/office/2017/06/relationships/model3d" Target="../media/model3d2.glb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" TargetMode="External"/><Relationship Id="rId2" Type="http://schemas.openxmlformats.org/officeDocument/2006/relationships/hyperlink" Target="https://github.com/ultralytics/yolov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1115B5-8C9D-80F5-65CC-F99CD2162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066" y="605379"/>
            <a:ext cx="10515600" cy="11164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for Autonomous Vehicles</a:t>
            </a:r>
            <a:br>
              <a:rPr lang="en-US" sz="445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By:- Pavni Shri Gupta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198223-0FEA-E777-D403-5158BAF06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432202"/>
            <a:ext cx="7306733" cy="3820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5038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EE5BD-FF4C-EA25-2F92-A88082C5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660" y="615644"/>
            <a:ext cx="2732608" cy="68822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BC0F5-EC91-22A5-26C5-91A935632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2125" y="1727200"/>
            <a:ext cx="8915400" cy="2861733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vehicles rely on computer vision and deep learning to detect objects in real time.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helps in identifying vehicles, pedestrians, traffic signs, and other obstacles on the road.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implements YOLOv5, a state-of-the-art deep learning model, to detect objects efficiently.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enhance road safety and autonomous navigation by providing accurate object detection.</a:t>
            </a:r>
          </a:p>
        </p:txBody>
      </p:sp>
      <p:pic>
        <p:nvPicPr>
          <p:cNvPr id="1029" name="Picture 5" descr="Object detection for self-driving cars ...">
            <a:extLst>
              <a:ext uri="{FF2B5EF4-FFF2-40B4-BE49-F238E27FC236}">
                <a16:creationId xmlns:a16="http://schemas.microsoft.com/office/drawing/2014/main" id="{7A307906-9DE1-2199-C401-9A342CF6B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2467" y="4207933"/>
            <a:ext cx="2760133" cy="248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876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8AC4B-1567-7745-EFC8-0FEF67E7A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592" y="556099"/>
            <a:ext cx="2393942" cy="78135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9B77B-4B5C-E7D8-DB64-4A4CD0639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4612" y="1540189"/>
            <a:ext cx="8915400" cy="188881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real-time object detection system for autonomous vehicles.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vehicles, pedestrians, and traffic signs to improve road safety.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YOLOv5 for deep learning-based detection with high accuracy.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interactive GUI for users to load files and visualize results.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7 tuner car pink">
                <a:extLst>
                  <a:ext uri="{FF2B5EF4-FFF2-40B4-BE49-F238E27FC236}">
                    <a16:creationId xmlns:a16="http://schemas.microsoft.com/office/drawing/2014/main" id="{91A6DB64-432D-EF45-D843-80099B55B8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0694285"/>
                  </p:ext>
                </p:extLst>
              </p:nvPr>
            </p:nvGraphicFramePr>
            <p:xfrm>
              <a:off x="1228466" y="4063778"/>
              <a:ext cx="4392530" cy="16923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2530" cy="1692361"/>
                    </a:xfrm>
                    <a:prstGeom prst="rect">
                      <a:avLst/>
                    </a:prstGeom>
                  </am3d:spPr>
                  <am3d:camera>
                    <am3d:pos x="0" y="0" z="545832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442452" d="1000000"/>
                    <am3d:preTrans dx="0" dy="-1694585" dz="-548501"/>
                    <am3d:scale>
                      <am3d:sx n="1000000" d="1000000"/>
                      <am3d:sy n="1000000" d="1000000"/>
                      <am3d:sz n="1000000" d="1000000"/>
                    </am3d:scale>
                    <am3d:rot ax="4977371" ay="-4512356" az="-496303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9249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7 tuner car pink">
                <a:extLst>
                  <a:ext uri="{FF2B5EF4-FFF2-40B4-BE49-F238E27FC236}">
                    <a16:creationId xmlns:a16="http://schemas.microsoft.com/office/drawing/2014/main" id="{91A6DB64-432D-EF45-D843-80099B55B8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8466" y="4063778"/>
                <a:ext cx="4392530" cy="1692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Skydiver Male">
                <a:extLst>
                  <a:ext uri="{FF2B5EF4-FFF2-40B4-BE49-F238E27FC236}">
                    <a16:creationId xmlns:a16="http://schemas.microsoft.com/office/drawing/2014/main" id="{49A5B8C1-56D5-0550-47B6-4C56E8DDD9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4148067"/>
                  </p:ext>
                </p:extLst>
              </p:nvPr>
            </p:nvGraphicFramePr>
            <p:xfrm>
              <a:off x="6060431" y="3526647"/>
              <a:ext cx="951438" cy="319708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51438" cy="3197084"/>
                    </a:xfrm>
                    <a:prstGeom prst="rect">
                      <a:avLst/>
                    </a:prstGeom>
                  </am3d:spPr>
                  <am3d:camera>
                    <am3d:pos x="0" y="0" z="51267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3714" d="1000000"/>
                    <am3d:preTrans dx="-27279" dy="-17985891" dz="263366"/>
                    <am3d:scale>
                      <am3d:sx n="1000000" d="1000000"/>
                      <am3d:sy n="1000000" d="1000000"/>
                      <am3d:sz n="1000000" d="1000000"/>
                    </am3d:scale>
                    <am3d:rot ax="145585" ay="-2681533" az="-10242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4061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Skydiver Male">
                <a:extLst>
                  <a:ext uri="{FF2B5EF4-FFF2-40B4-BE49-F238E27FC236}">
                    <a16:creationId xmlns:a16="http://schemas.microsoft.com/office/drawing/2014/main" id="{49A5B8C1-56D5-0550-47B6-4C56E8DDD9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0431" y="3526647"/>
                <a:ext cx="951438" cy="31970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Female Skydiver">
                <a:extLst>
                  <a:ext uri="{FF2B5EF4-FFF2-40B4-BE49-F238E27FC236}">
                    <a16:creationId xmlns:a16="http://schemas.microsoft.com/office/drawing/2014/main" id="{AE8005E4-70BE-8827-7485-2D265A57DB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3583618"/>
                  </p:ext>
                </p:extLst>
              </p:nvPr>
            </p:nvGraphicFramePr>
            <p:xfrm>
              <a:off x="7275901" y="3432623"/>
              <a:ext cx="942192" cy="327732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942192" cy="3277322"/>
                    </a:xfrm>
                    <a:prstGeom prst="rect">
                      <a:avLst/>
                    </a:prstGeom>
                  </am3d:spPr>
                  <am3d:camera>
                    <am3d:pos x="0" y="0" z="515612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94365" d="1000000"/>
                    <am3d:preTrans dx="-90802" dy="-17863806" dz="1206850"/>
                    <am3d:scale>
                      <am3d:sx n="1000000" d="1000000"/>
                      <am3d:sy n="1000000" d="1000000"/>
                      <am3d:sz n="1000000" d="1000000"/>
                    </am3d:scale>
                    <am3d:rot ax="301983" ay="2376789" az="19284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4737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Female Skydiver">
                <a:extLst>
                  <a:ext uri="{FF2B5EF4-FFF2-40B4-BE49-F238E27FC236}">
                    <a16:creationId xmlns:a16="http://schemas.microsoft.com/office/drawing/2014/main" id="{AE8005E4-70BE-8827-7485-2D265A57DB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75901" y="3432623"/>
                <a:ext cx="942192" cy="3277322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1CBED21C-8CF0-56D0-FCEB-B9C653565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22267" y="3631734"/>
            <a:ext cx="2434695" cy="286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0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76A9-7A71-121D-77D4-3B0899E5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591" y="649510"/>
            <a:ext cx="8354475" cy="76442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(Object Detection &amp; YOLOv5)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65752-A258-1EC1-71BA-0662490D6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879" y="1752600"/>
            <a:ext cx="8915400" cy="3606800"/>
          </a:xfrm>
        </p:spPr>
        <p:txBody>
          <a:bodyPr/>
          <a:lstStyle/>
          <a:p>
            <a:r>
              <a:rPr lang="en-US" dirty="0"/>
              <a:t>What is Object Detection?</a:t>
            </a:r>
          </a:p>
          <a:p>
            <a:pPr marL="0" indent="0">
              <a:buNone/>
            </a:pPr>
            <a:r>
              <a:rPr lang="en-US" dirty="0"/>
              <a:t>A computer vision technique to identify objects in images/videos.</a:t>
            </a:r>
          </a:p>
          <a:p>
            <a:pPr marL="0" indent="0">
              <a:buNone/>
            </a:pPr>
            <a:r>
              <a:rPr lang="en-US" dirty="0"/>
              <a:t>Used in self-driving cars, surveillance, and AI-powered applications.</a:t>
            </a:r>
          </a:p>
          <a:p>
            <a:r>
              <a:rPr lang="en-US" dirty="0"/>
              <a:t>Why YOLOv5?</a:t>
            </a:r>
          </a:p>
          <a:p>
            <a:pPr marL="0" indent="0">
              <a:buNone/>
            </a:pPr>
            <a:r>
              <a:rPr lang="en-US" dirty="0"/>
              <a:t>You Only Look Once” (YOLO) is a deep learning model designed for real-time object detection.</a:t>
            </a:r>
          </a:p>
          <a:p>
            <a:pPr marL="0" indent="0">
              <a:buNone/>
            </a:pPr>
            <a:r>
              <a:rPr lang="en-US" dirty="0"/>
              <a:t>Unlike older models, YOLO processes an image in a single pass, making it faster and more accurate.</a:t>
            </a:r>
          </a:p>
          <a:p>
            <a:pPr marL="0" indent="0">
              <a:buNone/>
            </a:pPr>
            <a:r>
              <a:rPr lang="en-US" dirty="0"/>
              <a:t>Used in autonomous driving, security surveillance, and industrial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25567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892973-3764-AFAC-9AB5-CE153DC01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1924" y="607177"/>
            <a:ext cx="7076009" cy="70515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&amp; Software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816CD-A80F-0A3C-DBE1-7777F01EF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2924" y="1660555"/>
            <a:ext cx="4313864" cy="377762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Intel Core i5/i7 (or equivalent AMD).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RAM: Minimum 8GB (16GB recommended for deep learning tasks).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GPU: NVIDIA GPU (Recommended for faster inference).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 Minimum 10GB free space.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D0B8C5-98D8-1EB9-6C57-2303F29A2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0747" y="1660555"/>
            <a:ext cx="4313864" cy="3777622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System: Windows 10/11, Linux, macOS.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 Python 3.x.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 &amp; Dependencies: Torch &amp; Torch vision (for deep learning inference).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(for image &amp; video processing).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Tkinter (GUI for user interaction).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(pre-trained object detection model).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Environment: VS Code, PyCharm, or Jupyter Notebook.</a:t>
            </a:r>
          </a:p>
        </p:txBody>
      </p:sp>
    </p:spTree>
    <p:extLst>
      <p:ext uri="{BB962C8B-B14F-4D97-AF65-F5344CB8AC3E}">
        <p14:creationId xmlns:p14="http://schemas.microsoft.com/office/powerpoint/2010/main" val="2679788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8F391-9720-0189-534F-4F2F6401A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5389" y="656590"/>
            <a:ext cx="2608662" cy="66504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84752-AE65-F1D1-7055-4985C341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155" y="1683895"/>
            <a:ext cx="8915400" cy="377762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Video Streaming: Implementing real-time object detection from a live camera feed.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Multi-Object Tracking: Following detected objects over time to predict movement.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Simulations: Using platforms like CARLA to test self-driving scenarios.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Computing Optimization: Running detection on embedded systems (e.g., Raspberry Pi).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Accuracy: Training a custom YOLO model on a dataset specific to road environments.</a:t>
            </a:r>
          </a:p>
        </p:txBody>
      </p:sp>
    </p:spTree>
    <p:extLst>
      <p:ext uri="{BB962C8B-B14F-4D97-AF65-F5344CB8AC3E}">
        <p14:creationId xmlns:p14="http://schemas.microsoft.com/office/powerpoint/2010/main" val="445395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83361-03F3-18DA-4606-FBB5B28CB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793" y="632576"/>
            <a:ext cx="2614074" cy="69669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90360-E3C3-DEF7-7903-DAF48C0D3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634067"/>
            <a:ext cx="8915400" cy="377762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successfully implements real-time object detection using YOLOv5 &amp; Python.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efficiently detects and labels objects like vehicles, pedestrians, and traffic signs.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can be enhanced with real-time performance optimizations and integration with autonomous driving systems.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 will focus on edge computing, real-time tracking, and enhanced model training.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C66608-92A7-D019-2E18-1F21949CA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816" y="3987576"/>
            <a:ext cx="3836850" cy="273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88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35BAC-9B42-47B2-5DA3-E125CEB88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9" y="632576"/>
            <a:ext cx="5645142" cy="85755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&amp; 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3D14A-CCFE-B159-F710-B8460A3C7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27200"/>
            <a:ext cx="8915400" cy="377762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Redmon, J., &amp; Farhadi, A. (2018). YOLOv3: An Incremental Improvement.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Ultralytics YOLOv5 Documentation: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https://github.com/ultralytics/yolov5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Library: https://opencv.org/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Official Documentation: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https://docs.python.org/3/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Papers on AI in Autonomous Vehicles</a:t>
            </a:r>
          </a:p>
        </p:txBody>
      </p:sp>
    </p:spTree>
    <p:extLst>
      <p:ext uri="{BB962C8B-B14F-4D97-AF65-F5344CB8AC3E}">
        <p14:creationId xmlns:p14="http://schemas.microsoft.com/office/powerpoint/2010/main" val="2236189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EE0DF-D2AA-D19D-8EDD-2D895A13E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790" y="2463801"/>
            <a:ext cx="8911687" cy="1244600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02781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1446</TotalTime>
  <Words>535</Words>
  <Application>Microsoft Office PowerPoint</Application>
  <PresentationFormat>Widescreen</PresentationFormat>
  <Paragraphs>52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Times New Roman</vt:lpstr>
      <vt:lpstr>Wingdings 3</vt:lpstr>
      <vt:lpstr>Wisp</vt:lpstr>
      <vt:lpstr>Object Detection for Autonomous Vehicles                                                                                                     By:- Pavni Shri Gupta </vt:lpstr>
      <vt:lpstr>Introduction</vt:lpstr>
      <vt:lpstr>Objective</vt:lpstr>
      <vt:lpstr>Background (Object Detection &amp; YOLOv5)</vt:lpstr>
      <vt:lpstr>Hardware &amp; Software Requirements</vt:lpstr>
      <vt:lpstr>Future Scope</vt:lpstr>
      <vt:lpstr>Conclusion</vt:lpstr>
      <vt:lpstr>References &amp; Bibliography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Pavni Gupta</dc:creator>
  <cp:lastModifiedBy>Pavni Gupta</cp:lastModifiedBy>
  <cp:revision>1</cp:revision>
  <dcterms:created xsi:type="dcterms:W3CDTF">2025-02-28T16:24:10Z</dcterms:created>
  <dcterms:modified xsi:type="dcterms:W3CDTF">2025-03-01T16:32:20Z</dcterms:modified>
</cp:coreProperties>
</file>

<file path=docProps/thumbnail.jpeg>
</file>